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3"/>
  </p:notesMasterIdLst>
  <p:sldIdLst>
    <p:sldId id="269" r:id="rId2"/>
    <p:sldId id="347" r:id="rId3"/>
    <p:sldId id="348" r:id="rId4"/>
    <p:sldId id="349" r:id="rId5"/>
    <p:sldId id="350" r:id="rId6"/>
    <p:sldId id="431" r:id="rId7"/>
    <p:sldId id="435" r:id="rId8"/>
    <p:sldId id="434" r:id="rId9"/>
    <p:sldId id="429"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35"/>
    <p:restoredTop sz="81595"/>
  </p:normalViewPr>
  <p:slideViewPr>
    <p:cSldViewPr>
      <p:cViewPr varScale="1">
        <p:scale>
          <a:sx n="72" d="100"/>
          <a:sy n="72" d="100"/>
        </p:scale>
        <p:origin x="224" y="496"/>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spTree>
    <p:extLst>
      <p:ext uri="{BB962C8B-B14F-4D97-AF65-F5344CB8AC3E}">
        <p14:creationId xmlns:p14="http://schemas.microsoft.com/office/powerpoint/2010/main" val="162129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 SPM but also chapter 4 re deforestation</a:t>
            </a:r>
            <a:endParaRPr lang="en-US" sz="2800" dirty="0"/>
          </a:p>
        </p:txBody>
      </p:sp>
    </p:spTree>
    <p:extLst>
      <p:ext uri="{BB962C8B-B14F-4D97-AF65-F5344CB8AC3E}">
        <p14:creationId xmlns:p14="http://schemas.microsoft.com/office/powerpoint/2010/main" val="217994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spTree>
    <p:extLst>
      <p:ext uri="{BB962C8B-B14F-4D97-AF65-F5344CB8AC3E}">
        <p14:creationId xmlns:p14="http://schemas.microsoft.com/office/powerpoint/2010/main" val="35582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spTree>
    <p:extLst>
      <p:ext uri="{BB962C8B-B14F-4D97-AF65-F5344CB8AC3E}">
        <p14:creationId xmlns:p14="http://schemas.microsoft.com/office/powerpoint/2010/main" val="2765217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3"/>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spTree>
    <p:extLst>
      <p:ext uri="{BB962C8B-B14F-4D97-AF65-F5344CB8AC3E}">
        <p14:creationId xmlns:p14="http://schemas.microsoft.com/office/powerpoint/2010/main" val="389539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r>
              <a:rPr lang="en-US" sz="2000" dirty="0"/>
              <a:t>)</a:t>
            </a:r>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Le </a:t>
            </a:r>
            <a:r>
              <a:rPr lang="en-US" sz="2400" dirty="0" err="1">
                <a:solidFill>
                  <a:srgbClr val="FF0000"/>
                </a:solidFill>
              </a:rPr>
              <a:t>Quéré</a:t>
            </a:r>
            <a:r>
              <a:rPr lang="en-US" sz="2400" dirty="0">
                <a:solidFill>
                  <a:srgbClr val="FF0000"/>
                </a:solidFill>
              </a:rPr>
              <a:t> et al 2020 Global Carbon Budget 2020 for the most up-to-date figures including key details of HOW different components are estimated</a:t>
            </a:r>
          </a:p>
        </p:txBody>
      </p:sp>
    </p:spTree>
    <p:extLst>
      <p:ext uri="{BB962C8B-B14F-4D97-AF65-F5344CB8AC3E}">
        <p14:creationId xmlns:p14="http://schemas.microsoft.com/office/powerpoint/2010/main" val="272883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3"/>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4"/>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2"/>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3280865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979637"/>
            <a:ext cx="9067800" cy="4987925"/>
          </a:xfrm>
        </p:spPr>
      </p:pic>
    </p:spTree>
    <p:extLst>
      <p:ext uri="{BB962C8B-B14F-4D97-AF65-F5344CB8AC3E}">
        <p14:creationId xmlns:p14="http://schemas.microsoft.com/office/powerpoint/2010/main" val="58918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3"/>
          <a:stretch>
            <a:fillRect/>
          </a:stretch>
        </p:blipFill>
        <p:spPr>
          <a:xfrm>
            <a:off x="74612" y="1587"/>
            <a:ext cx="9931400" cy="7556500"/>
          </a:xfrm>
          <a:prstGeom prst="rect">
            <a:avLst/>
          </a:prstGeom>
        </p:spPr>
      </p:pic>
    </p:spTree>
    <p:extLst>
      <p:ext uri="{BB962C8B-B14F-4D97-AF65-F5344CB8AC3E}">
        <p14:creationId xmlns:p14="http://schemas.microsoft.com/office/powerpoint/2010/main" val="73768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2"/>
          <a:stretch>
            <a:fillRect/>
          </a:stretch>
        </p:blipFill>
        <p:spPr>
          <a:xfrm>
            <a:off x="4762" y="261937"/>
            <a:ext cx="10071100" cy="7035800"/>
          </a:xfrm>
          <a:prstGeom prst="rect">
            <a:avLst/>
          </a:prstGeom>
        </p:spPr>
      </p:pic>
    </p:spTree>
    <p:extLst>
      <p:ext uri="{BB962C8B-B14F-4D97-AF65-F5344CB8AC3E}">
        <p14:creationId xmlns:p14="http://schemas.microsoft.com/office/powerpoint/2010/main" val="26681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NO2</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spTree>
    <p:extLst>
      <p:ext uri="{BB962C8B-B14F-4D97-AF65-F5344CB8AC3E}">
        <p14:creationId xmlns:p14="http://schemas.microsoft.com/office/powerpoint/2010/main" val="302691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spTree>
    <p:extLst>
      <p:ext uri="{BB962C8B-B14F-4D97-AF65-F5344CB8AC3E}">
        <p14:creationId xmlns:p14="http://schemas.microsoft.com/office/powerpoint/2010/main" val="396084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p>
          <a:p>
            <a:r>
              <a:rPr lang="en-US" sz="1800" dirty="0"/>
              <a:t>Anthropogenic warming over the last three decades has likely had a discernible influence at the global scale on observed changes in many physical and biological systems.</a:t>
            </a:r>
          </a:p>
          <a:p>
            <a:endParaRPr lang="en-US" sz="1800" dirty="0"/>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spTree>
    <p:extLst>
      <p:ext uri="{BB962C8B-B14F-4D97-AF65-F5344CB8AC3E}">
        <p14:creationId xmlns:p14="http://schemas.microsoft.com/office/powerpoint/2010/main" val="157052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2"/>
          <a:stretch>
            <a:fillRect/>
          </a:stretch>
        </p:blipFill>
        <p:spPr>
          <a:xfrm>
            <a:off x="3497005" y="1575018"/>
            <a:ext cx="4876800" cy="4965700"/>
          </a:xfrm>
          <a:prstGeom prst="rect">
            <a:avLst/>
          </a:prstGeom>
        </p:spPr>
      </p:pic>
    </p:spTree>
    <p:extLst>
      <p:ext uri="{BB962C8B-B14F-4D97-AF65-F5344CB8AC3E}">
        <p14:creationId xmlns:p14="http://schemas.microsoft.com/office/powerpoint/2010/main" val="159378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3"/>
          <a:stretch>
            <a:fillRect/>
          </a:stretch>
        </p:blipFill>
        <p:spPr>
          <a:xfrm>
            <a:off x="601662" y="1587"/>
            <a:ext cx="8877300" cy="7556500"/>
          </a:xfrm>
          <a:prstGeom prst="rect">
            <a:avLst/>
          </a:prstGeom>
        </p:spPr>
      </p:pic>
    </p:spTree>
    <p:extLst>
      <p:ext uri="{BB962C8B-B14F-4D97-AF65-F5344CB8AC3E}">
        <p14:creationId xmlns:p14="http://schemas.microsoft.com/office/powerpoint/2010/main" val="353346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7E0BD-2CAB-DE47-9594-FD68AD6A1A45}"/>
              </a:ext>
            </a:extLst>
          </p:cNvPr>
          <p:cNvPicPr>
            <a:picLocks noChangeAspect="1"/>
          </p:cNvPicPr>
          <p:nvPr/>
        </p:nvPicPr>
        <p:blipFill>
          <a:blip r:embed="rId2"/>
          <a:stretch>
            <a:fillRect/>
          </a:stretch>
        </p:blipFill>
        <p:spPr>
          <a:xfrm>
            <a:off x="309562" y="1587"/>
            <a:ext cx="9461500" cy="7556500"/>
          </a:xfrm>
          <a:prstGeom prst="rect">
            <a:avLst/>
          </a:prstGeom>
        </p:spPr>
      </p:pic>
    </p:spTree>
    <p:extLst>
      <p:ext uri="{BB962C8B-B14F-4D97-AF65-F5344CB8AC3E}">
        <p14:creationId xmlns:p14="http://schemas.microsoft.com/office/powerpoint/2010/main" val="155049609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8113</TotalTime>
  <Words>2059</Words>
  <Application>Microsoft Macintosh PowerPoint</Application>
  <PresentationFormat>Custom</PresentationFormat>
  <Paragraphs>115</Paragraphs>
  <Slides>31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vt:lpstr>
      <vt:lpstr>camingodos_prolight</vt:lpstr>
      <vt:lpstr>Times New Roman</vt:lpstr>
      <vt:lpstr>Default Design</vt:lpstr>
      <vt:lpstr>GEOG0113 Lecture 002 Carbon and Climate</vt:lpstr>
      <vt:lpstr>Aims of lecture</vt:lpstr>
      <vt:lpstr>Terrestrial Climate and Climate Change</vt:lpstr>
      <vt:lpstr>From the IPCC AR4 (synthesis report):</vt:lpstr>
      <vt:lpstr>From the IPCC AR4 (synthesis report):</vt:lpstr>
      <vt:lpstr>From the IPCC AR5 (synthesis report):</vt:lpstr>
      <vt:lpstr>From the IPCC AR5 (synthesis report):</vt:lpstr>
      <vt:lpstr>PowerPoint Presentation</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NO2</vt:lpstr>
      <vt:lpstr>halocarbons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172</cp:revision>
  <cp:lastPrinted>1601-01-01T00:00:00Z</cp:lastPrinted>
  <dcterms:created xsi:type="dcterms:W3CDTF">2010-11-25T08:35:40Z</dcterms:created>
  <dcterms:modified xsi:type="dcterms:W3CDTF">2021-01-07T17:06:29Z</dcterms:modified>
</cp:coreProperties>
</file>